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9" r:id="rId4"/>
    <p:sldId id="263" r:id="rId5"/>
    <p:sldId id="264" r:id="rId6"/>
    <p:sldId id="257" r:id="rId7"/>
    <p:sldId id="260" r:id="rId8"/>
    <p:sldId id="258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C7DB1A6-EEEB-44E0-AF77-2936569F16B2}" type="datetimeFigureOut">
              <a:rPr lang="en-US"/>
              <a:pPr/>
              <a:t>10/31/2007</a:t>
            </a:fld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E4B9661-E807-4765-81D3-8399945490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53038-A082-479E-A3F9-93644D4B4E2B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B4A44-4FF5-43E3-97DE-9BDD2622E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F9E32-8637-4CF0-8A28-FF7D5975BD95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113C0-61A5-4ACD-AF7E-486F5B075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25844-8168-4B2F-BFDF-4F230A725EB9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5CECE-39F0-41F2-AB12-8F56A0B32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42FA-31C7-44B5-AE25-FF901A470F5B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F51DE-C4DB-488B-941B-5970DDBB0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62575-B44B-4A4F-8E71-3D8A7943E844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BDA70-2DEF-451C-B97B-4392B9AED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5C91E-4A23-440A-8749-B8762CA717D2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8E593-347D-4CE8-A87F-66E492E73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E616-F317-4CEE-BD95-7B35E15A9D03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43C1B-5119-4EFF-A275-03AC85D23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5066B-38D7-4742-8EFB-3AB473FC7970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4A0E-8370-493C-801C-AD1836AC0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3CB79-5E41-4AFD-A1CC-4008604F9211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F17B8-34F9-417C-983C-A2641B5B5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4C725-8FF2-44CD-A613-5701886D6E13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8B997-AB72-4DF5-9B70-800A929D4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1BBE3-3240-4207-8A6F-BCB9003C732F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05A09-C9A0-4E3C-BAA5-5D8A23EB7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8F4DAAD-6822-4B0B-BF1C-EC52C4044ACA}" type="datetimeFigureOut">
              <a:rPr lang="en-US"/>
              <a:pPr>
                <a:defRPr/>
              </a:pPr>
              <a:t>10/31/2007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D546E2-FF6B-4BBF-8FC0-EE2B0C696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Agricultural Policies in OECD Countries report 2006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3581400"/>
            <a:ext cx="7239000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Report describes short time changes and long term trends in OECD countries’ agricultural support.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Short term 05 v 04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Long Term 03-05 v 1986-1988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+mn-lt"/>
              </a:rPr>
              <a:t>Changes over time in support to producers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+mn-lt"/>
              </a:rPr>
              <a:t>Differences in support among countries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+mn-lt"/>
              </a:rPr>
              <a:t>Composition of support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3" y="1371600"/>
            <a:ext cx="8586787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0"/>
            <a:ext cx="583565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9" name="Group 7"/>
          <p:cNvGrpSpPr>
            <a:grpSpLocks/>
          </p:cNvGrpSpPr>
          <p:nvPr/>
        </p:nvGrpSpPr>
        <p:grpSpPr bwMode="auto">
          <a:xfrm>
            <a:off x="1066800" y="1447800"/>
            <a:ext cx="6919913" cy="3371850"/>
            <a:chOff x="720" y="1680"/>
            <a:chExt cx="4359" cy="2124"/>
          </a:xfrm>
        </p:grpSpPr>
        <p:pic>
          <p:nvPicPr>
            <p:cNvPr id="28677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0" y="1680"/>
              <a:ext cx="4359" cy="1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8678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0" y="3216"/>
              <a:ext cx="4302" cy="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28680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000" smtClean="0"/>
              <a:t>OECD producer support estimate by country</a:t>
            </a:r>
            <a:endParaRPr lang="en-US" sz="4000" smtClean="0"/>
          </a:p>
        </p:txBody>
      </p:sp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4800600"/>
            <a:ext cx="68294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457325"/>
            <a:ext cx="838200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Differences in support among OECD countries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Why do these differences arise?</a:t>
            </a:r>
          </a:p>
          <a:p>
            <a:endParaRPr lang="en-US" smtClean="0"/>
          </a:p>
          <a:p>
            <a:r>
              <a:rPr lang="en-US" smtClean="0"/>
              <a:t>Variations in policy objectives</a:t>
            </a:r>
          </a:p>
          <a:p>
            <a:r>
              <a:rPr lang="en-US" smtClean="0"/>
              <a:t>Different historical uses of policy instruments</a:t>
            </a:r>
          </a:p>
          <a:p>
            <a:r>
              <a:rPr lang="en-US" smtClean="0"/>
              <a:t>Varying degree and pace of policy reform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447800"/>
            <a:ext cx="8620125" cy="451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Decrease in %PSE indicates improved market orientation.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 the long run all countries have reduced support (except Turkey)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MPS is falling which in turn is reducing the %CSE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Support to general services to agriculture is not uniform among OECD countries but ultimately improves long term productivity in the sector.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130</Words>
  <Application>Microsoft Office PowerPoint</Application>
  <PresentationFormat>On-screen Show (4:3)</PresentationFormat>
  <Paragraphs>22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 Theme</vt:lpstr>
      <vt:lpstr>Agricultural Policies in OECD Countries report 2006</vt:lpstr>
      <vt:lpstr>Slide 2</vt:lpstr>
      <vt:lpstr>Slide 3</vt:lpstr>
      <vt:lpstr>OECD producer support estimate by country</vt:lpstr>
      <vt:lpstr>Slide 5</vt:lpstr>
      <vt:lpstr>Differences in support among OECD countries</vt:lpstr>
      <vt:lpstr>Slide 7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OECD Agricultural Policies in OECD Countries</dc:title>
  <dc:creator>haier</dc:creator>
  <cp:lastModifiedBy>Alan Matthews</cp:lastModifiedBy>
  <cp:revision>73</cp:revision>
  <dcterms:created xsi:type="dcterms:W3CDTF">2007-10-29T17:01:24Z</dcterms:created>
  <dcterms:modified xsi:type="dcterms:W3CDTF">2007-10-31T13:47:40Z</dcterms:modified>
</cp:coreProperties>
</file>